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 snapToGrid="0">
      <p:cViewPr varScale="1">
        <p:scale>
          <a:sx n="38" d="100"/>
          <a:sy n="38" d="100"/>
        </p:scale>
        <p:origin x="6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C9090-E91B-4512-B10E-6050FDE6EB4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ED06-9242-4532-AD61-E4598EE93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1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</a:t>
            </a:r>
            <a:r>
              <a:rPr lang="en-US" baseline="0" dirty="0" smtClean="0"/>
              <a:t> Make a Halloween game for Kindergarten students to play. Program buttons, sound effects, and animation triggers.</a:t>
            </a:r>
          </a:p>
          <a:p>
            <a:endParaRPr lang="en-US" baseline="0" dirty="0" smtClean="0"/>
          </a:p>
          <a:p>
            <a:r>
              <a:rPr lang="en-US" dirty="0" smtClean="0"/>
              <a:t>Step One: Edit the Cover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Treats of the same Letter jump out of the bag and into the ghost’s hand when a user clicks on the bag. Use your animation trigger effects.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Bonus: Can you make the ghosts come in with an entrance animation?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treats of the same Letter jump out of the bag and into the ghost’s hand when a user clicks on the bag. Use your animation trigger effects.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Bonus: Add fun sounds, and spooky treats to drop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9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treats of the same Letter jump out of the bag and into the ghost’s hand when a user clicks on the bag. Use your animation trigger effects.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Bonus: Add fun sounds, and spooky treats to drop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treats of the same Letter jump out of the bag and into the ghost’s hand when a user clicks on the bag. Use your animation trigger effects.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Bonus: Add fun sounds, and spooky treats to drop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treats of the same Letter jump out of the bag and into the ghost’s hand when a user clicks on the bag. Use your animation trigger effects.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Bonus: Add fun sounds, and spooky treats to drop down.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1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treats of the same Letter jump out of the bag and into the ghost’s hand when a user clicks on the bag. Use your animation trigger effects.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Bonus: Add fun sounds, and spooky treats to drop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0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treats of the same Letter jump out of the bag and into the ghost’s hand when a user clicks on the bag. Use your animation trigger effects.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Bonus: Add fun sounds, and spooky treats to drop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9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</a:t>
            </a:r>
            <a:r>
              <a:rPr lang="en-US" baseline="0" dirty="0" smtClean="0"/>
              <a:t> treats of the same Letter jump out of the bag and into the ghost’s hand when a user clicks on the bag. Use your animation trigger effects.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Bonus: Add fun sounds, and spooky treats to drop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ED06-9242-4532-AD61-E4598EE93E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2192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9096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0114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51423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82833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5178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47500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2345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09487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4759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12498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50AF-E5B8-437A-8C31-CDBF6F6F73F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7FBD-7F18-409A-A465-9998D97DE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9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-990600"/>
            <a:ext cx="10261600" cy="4059237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ABC Halloween Adventure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ight Arrow">
            <a:hlinkClick r:id="" action="ppaction://hlinkshowjump?jump=nextslide"/>
          </p:cNvPr>
          <p:cNvSpPr/>
          <p:nvPr/>
        </p:nvSpPr>
        <p:spPr>
          <a:xfrm>
            <a:off x="8280400" y="4724400"/>
            <a:ext cx="3336408" cy="1734928"/>
          </a:xfrm>
          <a:prstGeom prst="rightArrow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Click 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80453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alloween background" descr="This jpeg image - Halloween Big Pumpkin and House Background, is availab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" y="21135"/>
            <a:ext cx="12192000" cy="5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host One"/>
          <p:cNvGrpSpPr/>
          <p:nvPr/>
        </p:nvGrpSpPr>
        <p:grpSpPr>
          <a:xfrm>
            <a:off x="543344" y="3159279"/>
            <a:ext cx="2324180" cy="2796096"/>
            <a:chOff x="747676" y="3014421"/>
            <a:chExt cx="2324180" cy="2796096"/>
          </a:xfrm>
        </p:grpSpPr>
        <p:grpSp>
          <p:nvGrpSpPr>
            <p:cNvPr id="5" name="Group 4"/>
            <p:cNvGrpSpPr/>
            <p:nvPr/>
          </p:nvGrpSpPr>
          <p:grpSpPr>
            <a:xfrm>
              <a:off x="747676" y="3014421"/>
              <a:ext cx="2324180" cy="2796096"/>
              <a:chOff x="120650" y="2996489"/>
              <a:chExt cx="3118207" cy="2910408"/>
            </a:xfrm>
          </p:grpSpPr>
          <p:pic>
            <p:nvPicPr>
              <p:cNvPr id="1028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 rot="20895806">
              <a:off x="2241093" y="4703872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18" name="Ghost Two"/>
          <p:cNvGrpSpPr/>
          <p:nvPr/>
        </p:nvGrpSpPr>
        <p:grpSpPr>
          <a:xfrm>
            <a:off x="3457067" y="3159279"/>
            <a:ext cx="2312895" cy="2881371"/>
            <a:chOff x="3023829" y="3016915"/>
            <a:chExt cx="2312895" cy="2881371"/>
          </a:xfrm>
        </p:grpSpPr>
        <p:grpSp>
          <p:nvGrpSpPr>
            <p:cNvPr id="9" name="Group 8"/>
            <p:cNvGrpSpPr/>
            <p:nvPr/>
          </p:nvGrpSpPr>
          <p:grpSpPr>
            <a:xfrm>
              <a:off x="3023829" y="3016915"/>
              <a:ext cx="2312895" cy="2881371"/>
              <a:chOff x="120650" y="2996489"/>
              <a:chExt cx="3118207" cy="2910408"/>
            </a:xfrm>
          </p:grpSpPr>
          <p:pic>
            <p:nvPicPr>
              <p:cNvPr id="10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21207637">
              <a:off x="4542933" y="4740675"/>
              <a:ext cx="572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host Three"/>
          <p:cNvGrpSpPr/>
          <p:nvPr/>
        </p:nvGrpSpPr>
        <p:grpSpPr>
          <a:xfrm>
            <a:off x="6061122" y="3114231"/>
            <a:ext cx="2606675" cy="2954920"/>
            <a:chOff x="5219012" y="2988626"/>
            <a:chExt cx="2606675" cy="2954920"/>
          </a:xfrm>
        </p:grpSpPr>
        <p:grpSp>
          <p:nvGrpSpPr>
            <p:cNvPr id="12" name="Group 11"/>
            <p:cNvGrpSpPr/>
            <p:nvPr/>
          </p:nvGrpSpPr>
          <p:grpSpPr>
            <a:xfrm>
              <a:off x="5219012" y="2988626"/>
              <a:ext cx="2606675" cy="2954920"/>
              <a:chOff x="120650" y="2996489"/>
              <a:chExt cx="3118207" cy="2910408"/>
            </a:xfrm>
          </p:grpSpPr>
          <p:pic>
            <p:nvPicPr>
              <p:cNvPr id="13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 rot="21207637">
              <a:off x="6935761" y="4718352"/>
              <a:ext cx="5517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host Four"/>
          <p:cNvGrpSpPr/>
          <p:nvPr/>
        </p:nvGrpSpPr>
        <p:grpSpPr>
          <a:xfrm>
            <a:off x="9069631" y="2879851"/>
            <a:ext cx="2606675" cy="3254112"/>
            <a:chOff x="7797112" y="2794757"/>
            <a:chExt cx="2606675" cy="3254112"/>
          </a:xfrm>
        </p:grpSpPr>
        <p:grpSp>
          <p:nvGrpSpPr>
            <p:cNvPr id="15" name="Group 14"/>
            <p:cNvGrpSpPr/>
            <p:nvPr/>
          </p:nvGrpSpPr>
          <p:grpSpPr>
            <a:xfrm>
              <a:off x="7797112" y="2794757"/>
              <a:ext cx="2606675" cy="3254112"/>
              <a:chOff x="120650" y="2996489"/>
              <a:chExt cx="3118207" cy="2910408"/>
            </a:xfrm>
          </p:grpSpPr>
          <p:pic>
            <p:nvPicPr>
              <p:cNvPr id="16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 rot="21207637">
              <a:off x="9559810" y="4802833"/>
              <a:ext cx="6206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D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Go On Arrow">
            <a:hlinkClick r:id="" action="ppaction://hlinkshowjump?jump=nextslide"/>
          </p:cNvPr>
          <p:cNvSpPr/>
          <p:nvPr/>
        </p:nvSpPr>
        <p:spPr>
          <a:xfrm rot="21223777">
            <a:off x="8194183" y="1156781"/>
            <a:ext cx="2882900" cy="13589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continue</a:t>
            </a:r>
            <a:endParaRPr lang="en-US" dirty="0"/>
          </a:p>
        </p:txBody>
      </p:sp>
      <p:sp>
        <p:nvSpPr>
          <p:cNvPr id="25" name="INSTRUCTIONS"/>
          <p:cNvSpPr/>
          <p:nvPr/>
        </p:nvSpPr>
        <p:spPr>
          <a:xfrm>
            <a:off x="-25245" y="861624"/>
            <a:ext cx="5874127" cy="1571973"/>
          </a:xfrm>
          <a:prstGeom prst="flowChartManualInput">
            <a:avLst/>
          </a:prstGeom>
          <a:solidFill>
            <a:schemeClr val="tx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Click on the kids to see what treats they got!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941216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alloween background" descr="This jpeg image - Halloween Big Pumpkin and House Background, is availab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" y="21135"/>
            <a:ext cx="12192000" cy="5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host One"/>
          <p:cNvGrpSpPr/>
          <p:nvPr/>
        </p:nvGrpSpPr>
        <p:grpSpPr>
          <a:xfrm>
            <a:off x="543344" y="3159279"/>
            <a:ext cx="2324180" cy="2796096"/>
            <a:chOff x="747676" y="3014421"/>
            <a:chExt cx="2324180" cy="2796096"/>
          </a:xfrm>
        </p:grpSpPr>
        <p:grpSp>
          <p:nvGrpSpPr>
            <p:cNvPr id="5" name="Group 4"/>
            <p:cNvGrpSpPr/>
            <p:nvPr/>
          </p:nvGrpSpPr>
          <p:grpSpPr>
            <a:xfrm>
              <a:off x="747676" y="3014421"/>
              <a:ext cx="2324180" cy="2796096"/>
              <a:chOff x="120650" y="2996489"/>
              <a:chExt cx="3118207" cy="2910408"/>
            </a:xfrm>
          </p:grpSpPr>
          <p:pic>
            <p:nvPicPr>
              <p:cNvPr id="1028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 rot="20895806">
              <a:off x="2281969" y="4703872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host Two"/>
          <p:cNvGrpSpPr/>
          <p:nvPr/>
        </p:nvGrpSpPr>
        <p:grpSpPr>
          <a:xfrm>
            <a:off x="3457067" y="3159279"/>
            <a:ext cx="2312895" cy="2881371"/>
            <a:chOff x="3023829" y="3016915"/>
            <a:chExt cx="2312895" cy="2881371"/>
          </a:xfrm>
        </p:grpSpPr>
        <p:grpSp>
          <p:nvGrpSpPr>
            <p:cNvPr id="9" name="Group 8"/>
            <p:cNvGrpSpPr/>
            <p:nvPr/>
          </p:nvGrpSpPr>
          <p:grpSpPr>
            <a:xfrm>
              <a:off x="3023829" y="3016915"/>
              <a:ext cx="2312895" cy="2881371"/>
              <a:chOff x="120650" y="2996489"/>
              <a:chExt cx="3118207" cy="2910408"/>
            </a:xfrm>
          </p:grpSpPr>
          <p:pic>
            <p:nvPicPr>
              <p:cNvPr id="10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21207637">
              <a:off x="4578199" y="4740675"/>
              <a:ext cx="5020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F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host Three"/>
          <p:cNvGrpSpPr/>
          <p:nvPr/>
        </p:nvGrpSpPr>
        <p:grpSpPr>
          <a:xfrm>
            <a:off x="6061122" y="3114231"/>
            <a:ext cx="2606675" cy="2954920"/>
            <a:chOff x="5219012" y="2988626"/>
            <a:chExt cx="2606675" cy="2954920"/>
          </a:xfrm>
        </p:grpSpPr>
        <p:grpSp>
          <p:nvGrpSpPr>
            <p:cNvPr id="12" name="Group 11"/>
            <p:cNvGrpSpPr/>
            <p:nvPr/>
          </p:nvGrpSpPr>
          <p:grpSpPr>
            <a:xfrm>
              <a:off x="5219012" y="2988626"/>
              <a:ext cx="2606675" cy="2954920"/>
              <a:chOff x="120650" y="2996489"/>
              <a:chExt cx="3118207" cy="2910408"/>
            </a:xfrm>
          </p:grpSpPr>
          <p:pic>
            <p:nvPicPr>
              <p:cNvPr id="13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 rot="21207637">
              <a:off x="6898892" y="4718352"/>
              <a:ext cx="6254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host Four"/>
          <p:cNvGrpSpPr/>
          <p:nvPr/>
        </p:nvGrpSpPr>
        <p:grpSpPr>
          <a:xfrm>
            <a:off x="9069631" y="2879851"/>
            <a:ext cx="2606675" cy="3254112"/>
            <a:chOff x="7797112" y="2794757"/>
            <a:chExt cx="2606675" cy="3254112"/>
          </a:xfrm>
        </p:grpSpPr>
        <p:grpSp>
          <p:nvGrpSpPr>
            <p:cNvPr id="15" name="Group 14"/>
            <p:cNvGrpSpPr/>
            <p:nvPr/>
          </p:nvGrpSpPr>
          <p:grpSpPr>
            <a:xfrm>
              <a:off x="7797112" y="2794757"/>
              <a:ext cx="2606675" cy="3254112"/>
              <a:chOff x="120650" y="2996489"/>
              <a:chExt cx="3118207" cy="2910408"/>
            </a:xfrm>
          </p:grpSpPr>
          <p:pic>
            <p:nvPicPr>
              <p:cNvPr id="16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 rot="21207637">
              <a:off x="9559810" y="4802833"/>
              <a:ext cx="6206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H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Go On Arrow">
            <a:hlinkClick r:id="" action="ppaction://hlinkshowjump?jump=nextslide"/>
          </p:cNvPr>
          <p:cNvSpPr/>
          <p:nvPr/>
        </p:nvSpPr>
        <p:spPr>
          <a:xfrm rot="21223777">
            <a:off x="8194183" y="1156781"/>
            <a:ext cx="2882900" cy="13589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1919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alloween background" descr="This jpeg image - Halloween Big Pumpkin and House Background, is availab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" y="21135"/>
            <a:ext cx="12192000" cy="5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host One"/>
          <p:cNvGrpSpPr/>
          <p:nvPr/>
        </p:nvGrpSpPr>
        <p:grpSpPr>
          <a:xfrm>
            <a:off x="543344" y="3159279"/>
            <a:ext cx="2324180" cy="2796096"/>
            <a:chOff x="747676" y="3014421"/>
            <a:chExt cx="2324180" cy="2796096"/>
          </a:xfrm>
        </p:grpSpPr>
        <p:grpSp>
          <p:nvGrpSpPr>
            <p:cNvPr id="5" name="Group 4"/>
            <p:cNvGrpSpPr/>
            <p:nvPr/>
          </p:nvGrpSpPr>
          <p:grpSpPr>
            <a:xfrm>
              <a:off x="747676" y="3014421"/>
              <a:ext cx="2324180" cy="2796096"/>
              <a:chOff x="120650" y="2996489"/>
              <a:chExt cx="3118207" cy="2910408"/>
            </a:xfrm>
          </p:grpSpPr>
          <p:pic>
            <p:nvPicPr>
              <p:cNvPr id="1028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 rot="20895806">
              <a:off x="2358913" y="4703872"/>
              <a:ext cx="3690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host Two"/>
          <p:cNvGrpSpPr/>
          <p:nvPr/>
        </p:nvGrpSpPr>
        <p:grpSpPr>
          <a:xfrm>
            <a:off x="3457067" y="3159279"/>
            <a:ext cx="2312895" cy="2881371"/>
            <a:chOff x="3023829" y="3016915"/>
            <a:chExt cx="2312895" cy="2881371"/>
          </a:xfrm>
        </p:grpSpPr>
        <p:grpSp>
          <p:nvGrpSpPr>
            <p:cNvPr id="9" name="Group 8"/>
            <p:cNvGrpSpPr/>
            <p:nvPr/>
          </p:nvGrpSpPr>
          <p:grpSpPr>
            <a:xfrm>
              <a:off x="3023829" y="3016915"/>
              <a:ext cx="2312895" cy="2881371"/>
              <a:chOff x="120650" y="2996489"/>
              <a:chExt cx="3118207" cy="2910408"/>
            </a:xfrm>
          </p:grpSpPr>
          <p:pic>
            <p:nvPicPr>
              <p:cNvPr id="10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21207637">
              <a:off x="4622282" y="4740675"/>
              <a:ext cx="4138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J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host Three"/>
          <p:cNvGrpSpPr/>
          <p:nvPr/>
        </p:nvGrpSpPr>
        <p:grpSpPr>
          <a:xfrm>
            <a:off x="6061122" y="3114231"/>
            <a:ext cx="2606675" cy="2954920"/>
            <a:chOff x="5219012" y="2988626"/>
            <a:chExt cx="2606675" cy="2954920"/>
          </a:xfrm>
        </p:grpSpPr>
        <p:grpSp>
          <p:nvGrpSpPr>
            <p:cNvPr id="12" name="Group 11"/>
            <p:cNvGrpSpPr/>
            <p:nvPr/>
          </p:nvGrpSpPr>
          <p:grpSpPr>
            <a:xfrm>
              <a:off x="5219012" y="2988626"/>
              <a:ext cx="2606675" cy="2954920"/>
              <a:chOff x="120650" y="2996489"/>
              <a:chExt cx="3118207" cy="2910408"/>
            </a:xfrm>
          </p:grpSpPr>
          <p:pic>
            <p:nvPicPr>
              <p:cNvPr id="13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 rot="21207637">
              <a:off x="6930150" y="4718352"/>
              <a:ext cx="5629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K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host Four"/>
          <p:cNvGrpSpPr/>
          <p:nvPr/>
        </p:nvGrpSpPr>
        <p:grpSpPr>
          <a:xfrm>
            <a:off x="9069631" y="2879851"/>
            <a:ext cx="2606675" cy="3254112"/>
            <a:chOff x="7797112" y="2794757"/>
            <a:chExt cx="2606675" cy="3254112"/>
          </a:xfrm>
        </p:grpSpPr>
        <p:grpSp>
          <p:nvGrpSpPr>
            <p:cNvPr id="15" name="Group 14"/>
            <p:cNvGrpSpPr/>
            <p:nvPr/>
          </p:nvGrpSpPr>
          <p:grpSpPr>
            <a:xfrm>
              <a:off x="7797112" y="2794757"/>
              <a:ext cx="2606675" cy="3254112"/>
              <a:chOff x="120650" y="2996489"/>
              <a:chExt cx="3118207" cy="2910408"/>
            </a:xfrm>
          </p:grpSpPr>
          <p:pic>
            <p:nvPicPr>
              <p:cNvPr id="16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 rot="21207637">
              <a:off x="9631143" y="4802833"/>
              <a:ext cx="47801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L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Go On Arrow">
            <a:hlinkClick r:id="" action="ppaction://hlinkshowjump?jump=nextslide"/>
          </p:cNvPr>
          <p:cNvSpPr/>
          <p:nvPr/>
        </p:nvSpPr>
        <p:spPr>
          <a:xfrm rot="21223777">
            <a:off x="8194183" y="1156781"/>
            <a:ext cx="2882900" cy="13589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740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alloween background" descr="This jpeg image - Halloween Big Pumpkin and House Background, is availab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" y="21135"/>
            <a:ext cx="12192000" cy="5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host One"/>
          <p:cNvGrpSpPr/>
          <p:nvPr/>
        </p:nvGrpSpPr>
        <p:grpSpPr>
          <a:xfrm>
            <a:off x="543344" y="3159279"/>
            <a:ext cx="2324180" cy="2796096"/>
            <a:chOff x="747676" y="3014421"/>
            <a:chExt cx="2324180" cy="2796096"/>
          </a:xfrm>
        </p:grpSpPr>
        <p:grpSp>
          <p:nvGrpSpPr>
            <p:cNvPr id="5" name="Group 4"/>
            <p:cNvGrpSpPr/>
            <p:nvPr/>
          </p:nvGrpSpPr>
          <p:grpSpPr>
            <a:xfrm>
              <a:off x="747676" y="3014421"/>
              <a:ext cx="2324180" cy="2796096"/>
              <a:chOff x="120650" y="2996489"/>
              <a:chExt cx="3118207" cy="2910408"/>
            </a:xfrm>
          </p:grpSpPr>
          <p:pic>
            <p:nvPicPr>
              <p:cNvPr id="1028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 rot="20895806">
              <a:off x="2148118" y="4703872"/>
              <a:ext cx="7906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M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host Two"/>
          <p:cNvGrpSpPr/>
          <p:nvPr/>
        </p:nvGrpSpPr>
        <p:grpSpPr>
          <a:xfrm>
            <a:off x="3457067" y="3159279"/>
            <a:ext cx="2312895" cy="2881371"/>
            <a:chOff x="3023829" y="3016915"/>
            <a:chExt cx="2312895" cy="2881371"/>
          </a:xfrm>
        </p:grpSpPr>
        <p:grpSp>
          <p:nvGrpSpPr>
            <p:cNvPr id="9" name="Group 8"/>
            <p:cNvGrpSpPr/>
            <p:nvPr/>
          </p:nvGrpSpPr>
          <p:grpSpPr>
            <a:xfrm>
              <a:off x="3023829" y="3016915"/>
              <a:ext cx="2312895" cy="2881371"/>
              <a:chOff x="120650" y="2996489"/>
              <a:chExt cx="3118207" cy="2910408"/>
            </a:xfrm>
          </p:grpSpPr>
          <p:pic>
            <p:nvPicPr>
              <p:cNvPr id="10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21207637">
              <a:off x="4508469" y="4740675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N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host Three"/>
          <p:cNvGrpSpPr/>
          <p:nvPr/>
        </p:nvGrpSpPr>
        <p:grpSpPr>
          <a:xfrm>
            <a:off x="6061122" y="3114231"/>
            <a:ext cx="2606675" cy="2954920"/>
            <a:chOff x="5219012" y="2988626"/>
            <a:chExt cx="2606675" cy="2954920"/>
          </a:xfrm>
        </p:grpSpPr>
        <p:grpSp>
          <p:nvGrpSpPr>
            <p:cNvPr id="12" name="Group 11"/>
            <p:cNvGrpSpPr/>
            <p:nvPr/>
          </p:nvGrpSpPr>
          <p:grpSpPr>
            <a:xfrm>
              <a:off x="5219012" y="2988626"/>
              <a:ext cx="2606675" cy="2954920"/>
              <a:chOff x="120650" y="2996489"/>
              <a:chExt cx="3118207" cy="2910408"/>
            </a:xfrm>
          </p:grpSpPr>
          <p:pic>
            <p:nvPicPr>
              <p:cNvPr id="13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 rot="21207637">
              <a:off x="6885266" y="4718352"/>
              <a:ext cx="6527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O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host Four"/>
          <p:cNvGrpSpPr/>
          <p:nvPr/>
        </p:nvGrpSpPr>
        <p:grpSpPr>
          <a:xfrm>
            <a:off x="9069631" y="2879851"/>
            <a:ext cx="2606675" cy="3254112"/>
            <a:chOff x="7797112" y="2794757"/>
            <a:chExt cx="2606675" cy="3254112"/>
          </a:xfrm>
        </p:grpSpPr>
        <p:grpSp>
          <p:nvGrpSpPr>
            <p:cNvPr id="15" name="Group 14"/>
            <p:cNvGrpSpPr/>
            <p:nvPr/>
          </p:nvGrpSpPr>
          <p:grpSpPr>
            <a:xfrm>
              <a:off x="7797112" y="2794757"/>
              <a:ext cx="2606675" cy="3254112"/>
              <a:chOff x="120650" y="2996489"/>
              <a:chExt cx="3118207" cy="2910408"/>
            </a:xfrm>
          </p:grpSpPr>
          <p:pic>
            <p:nvPicPr>
              <p:cNvPr id="16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 rot="21207637">
              <a:off x="9593473" y="4802833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P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Go On Arrow">
            <a:hlinkClick r:id="" action="ppaction://hlinkshowjump?jump=nextslide"/>
          </p:cNvPr>
          <p:cNvSpPr/>
          <p:nvPr/>
        </p:nvSpPr>
        <p:spPr>
          <a:xfrm rot="21223777">
            <a:off x="8194183" y="1156781"/>
            <a:ext cx="2882900" cy="13589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445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alloween background" descr="This jpeg image - Halloween Big Pumpkin and House Background, is availab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" y="21135"/>
            <a:ext cx="12192000" cy="5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host One"/>
          <p:cNvGrpSpPr/>
          <p:nvPr/>
        </p:nvGrpSpPr>
        <p:grpSpPr>
          <a:xfrm>
            <a:off x="543344" y="3159279"/>
            <a:ext cx="2324180" cy="2796096"/>
            <a:chOff x="747676" y="3014421"/>
            <a:chExt cx="2324180" cy="2796096"/>
          </a:xfrm>
        </p:grpSpPr>
        <p:grpSp>
          <p:nvGrpSpPr>
            <p:cNvPr id="5" name="Group 4"/>
            <p:cNvGrpSpPr/>
            <p:nvPr/>
          </p:nvGrpSpPr>
          <p:grpSpPr>
            <a:xfrm>
              <a:off x="747676" y="3014421"/>
              <a:ext cx="2324180" cy="2796096"/>
              <a:chOff x="120650" y="2996489"/>
              <a:chExt cx="3118207" cy="2910408"/>
            </a:xfrm>
          </p:grpSpPr>
          <p:pic>
            <p:nvPicPr>
              <p:cNvPr id="1028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 rot="20895806">
              <a:off x="2213841" y="4703872"/>
              <a:ext cx="6591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Q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host Two"/>
          <p:cNvGrpSpPr/>
          <p:nvPr/>
        </p:nvGrpSpPr>
        <p:grpSpPr>
          <a:xfrm>
            <a:off x="3457067" y="3159279"/>
            <a:ext cx="2312895" cy="2881371"/>
            <a:chOff x="3023829" y="3016915"/>
            <a:chExt cx="2312895" cy="2881371"/>
          </a:xfrm>
        </p:grpSpPr>
        <p:grpSp>
          <p:nvGrpSpPr>
            <p:cNvPr id="9" name="Group 8"/>
            <p:cNvGrpSpPr/>
            <p:nvPr/>
          </p:nvGrpSpPr>
          <p:grpSpPr>
            <a:xfrm>
              <a:off x="3023829" y="3016915"/>
              <a:ext cx="2312895" cy="2881371"/>
              <a:chOff x="120650" y="2996489"/>
              <a:chExt cx="3118207" cy="2910408"/>
            </a:xfrm>
          </p:grpSpPr>
          <p:pic>
            <p:nvPicPr>
              <p:cNvPr id="10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21207637">
              <a:off x="4542132" y="4740675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R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host Three"/>
          <p:cNvGrpSpPr/>
          <p:nvPr/>
        </p:nvGrpSpPr>
        <p:grpSpPr>
          <a:xfrm>
            <a:off x="6061122" y="3114231"/>
            <a:ext cx="2606675" cy="2954920"/>
            <a:chOff x="5219012" y="2988626"/>
            <a:chExt cx="2606675" cy="2954920"/>
          </a:xfrm>
        </p:grpSpPr>
        <p:grpSp>
          <p:nvGrpSpPr>
            <p:cNvPr id="12" name="Group 11"/>
            <p:cNvGrpSpPr/>
            <p:nvPr/>
          </p:nvGrpSpPr>
          <p:grpSpPr>
            <a:xfrm>
              <a:off x="5219012" y="2988626"/>
              <a:ext cx="2606675" cy="2954920"/>
              <a:chOff x="120650" y="2996489"/>
              <a:chExt cx="3118207" cy="2910408"/>
            </a:xfrm>
          </p:grpSpPr>
          <p:pic>
            <p:nvPicPr>
              <p:cNvPr id="13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 rot="21207637">
              <a:off x="6955798" y="4718352"/>
              <a:ext cx="51168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host Four"/>
          <p:cNvGrpSpPr/>
          <p:nvPr/>
        </p:nvGrpSpPr>
        <p:grpSpPr>
          <a:xfrm>
            <a:off x="9069631" y="2879851"/>
            <a:ext cx="2606675" cy="3254112"/>
            <a:chOff x="7797112" y="2794757"/>
            <a:chExt cx="2606675" cy="3254112"/>
          </a:xfrm>
        </p:grpSpPr>
        <p:grpSp>
          <p:nvGrpSpPr>
            <p:cNvPr id="15" name="Group 14"/>
            <p:cNvGrpSpPr/>
            <p:nvPr/>
          </p:nvGrpSpPr>
          <p:grpSpPr>
            <a:xfrm>
              <a:off x="7797112" y="2794757"/>
              <a:ext cx="2606675" cy="3254112"/>
              <a:chOff x="120650" y="2996489"/>
              <a:chExt cx="3118207" cy="2910408"/>
            </a:xfrm>
          </p:grpSpPr>
          <p:pic>
            <p:nvPicPr>
              <p:cNvPr id="16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 rot="21207637">
              <a:off x="9606297" y="4802833"/>
              <a:ext cx="5277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Go On Arrow">
            <a:hlinkClick r:id="" action="ppaction://hlinkshowjump?jump=nextslide"/>
          </p:cNvPr>
          <p:cNvSpPr/>
          <p:nvPr/>
        </p:nvSpPr>
        <p:spPr>
          <a:xfrm rot="21223777">
            <a:off x="8194183" y="1156781"/>
            <a:ext cx="2882900" cy="13589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744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alloween background" descr="This jpeg image - Halloween Big Pumpkin and House Background, is availab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" y="21135"/>
            <a:ext cx="12192000" cy="5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host One"/>
          <p:cNvGrpSpPr/>
          <p:nvPr/>
        </p:nvGrpSpPr>
        <p:grpSpPr>
          <a:xfrm>
            <a:off x="543344" y="3159279"/>
            <a:ext cx="2324180" cy="2796096"/>
            <a:chOff x="747676" y="3014421"/>
            <a:chExt cx="2324180" cy="2796096"/>
          </a:xfrm>
        </p:grpSpPr>
        <p:grpSp>
          <p:nvGrpSpPr>
            <p:cNvPr id="5" name="Group 4"/>
            <p:cNvGrpSpPr/>
            <p:nvPr/>
          </p:nvGrpSpPr>
          <p:grpSpPr>
            <a:xfrm>
              <a:off x="747676" y="3014421"/>
              <a:ext cx="2324180" cy="2796096"/>
              <a:chOff x="120650" y="2996489"/>
              <a:chExt cx="3118207" cy="2910408"/>
            </a:xfrm>
          </p:grpSpPr>
          <p:pic>
            <p:nvPicPr>
              <p:cNvPr id="1028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 rot="20895806">
              <a:off x="2213841" y="4703872"/>
              <a:ext cx="6591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U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host Two"/>
          <p:cNvGrpSpPr/>
          <p:nvPr/>
        </p:nvGrpSpPr>
        <p:grpSpPr>
          <a:xfrm>
            <a:off x="3457067" y="3159279"/>
            <a:ext cx="2312895" cy="2881371"/>
            <a:chOff x="3023829" y="3016915"/>
            <a:chExt cx="2312895" cy="2881371"/>
          </a:xfrm>
        </p:grpSpPr>
        <p:grpSp>
          <p:nvGrpSpPr>
            <p:cNvPr id="9" name="Group 8"/>
            <p:cNvGrpSpPr/>
            <p:nvPr/>
          </p:nvGrpSpPr>
          <p:grpSpPr>
            <a:xfrm>
              <a:off x="3023829" y="3016915"/>
              <a:ext cx="2312895" cy="2881371"/>
              <a:chOff x="120650" y="2996489"/>
              <a:chExt cx="3118207" cy="2910408"/>
            </a:xfrm>
          </p:grpSpPr>
          <p:pic>
            <p:nvPicPr>
              <p:cNvPr id="10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21207637">
              <a:off x="4532514" y="4740675"/>
              <a:ext cx="59343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V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host Three"/>
          <p:cNvGrpSpPr/>
          <p:nvPr/>
        </p:nvGrpSpPr>
        <p:grpSpPr>
          <a:xfrm>
            <a:off x="6061122" y="3114231"/>
            <a:ext cx="2606675" cy="2954920"/>
            <a:chOff x="5219012" y="2988626"/>
            <a:chExt cx="2606675" cy="2954920"/>
          </a:xfrm>
        </p:grpSpPr>
        <p:grpSp>
          <p:nvGrpSpPr>
            <p:cNvPr id="12" name="Group 11"/>
            <p:cNvGrpSpPr/>
            <p:nvPr/>
          </p:nvGrpSpPr>
          <p:grpSpPr>
            <a:xfrm>
              <a:off x="5219012" y="2988626"/>
              <a:ext cx="2606675" cy="2954920"/>
              <a:chOff x="120650" y="2996489"/>
              <a:chExt cx="3118207" cy="2910408"/>
            </a:xfrm>
          </p:grpSpPr>
          <p:pic>
            <p:nvPicPr>
              <p:cNvPr id="13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 rot="21207637">
              <a:off x="6805117" y="4718352"/>
              <a:ext cx="8130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W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host Four"/>
          <p:cNvGrpSpPr/>
          <p:nvPr/>
        </p:nvGrpSpPr>
        <p:grpSpPr>
          <a:xfrm>
            <a:off x="9069631" y="2879851"/>
            <a:ext cx="2606675" cy="3254112"/>
            <a:chOff x="7797112" y="2794757"/>
            <a:chExt cx="2606675" cy="3254112"/>
          </a:xfrm>
        </p:grpSpPr>
        <p:grpSp>
          <p:nvGrpSpPr>
            <p:cNvPr id="15" name="Group 14"/>
            <p:cNvGrpSpPr/>
            <p:nvPr/>
          </p:nvGrpSpPr>
          <p:grpSpPr>
            <a:xfrm>
              <a:off x="7797112" y="2794757"/>
              <a:ext cx="2606675" cy="3254112"/>
              <a:chOff x="120650" y="2996489"/>
              <a:chExt cx="3118207" cy="2910408"/>
            </a:xfrm>
          </p:grpSpPr>
          <p:pic>
            <p:nvPicPr>
              <p:cNvPr id="16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 rot="21207637">
              <a:off x="9587061" y="4802833"/>
              <a:ext cx="5661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X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Go On Arrow">
            <a:hlinkClick r:id="" action="ppaction://hlinkshowjump?jump=nextslide"/>
          </p:cNvPr>
          <p:cNvSpPr/>
          <p:nvPr/>
        </p:nvSpPr>
        <p:spPr>
          <a:xfrm rot="21223777">
            <a:off x="8194183" y="1156781"/>
            <a:ext cx="2882900" cy="13589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722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alloween background" descr="This jpeg image - Halloween Big Pumpkin and House Background, is availab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" y="21135"/>
            <a:ext cx="12192000" cy="5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host One"/>
          <p:cNvGrpSpPr/>
          <p:nvPr/>
        </p:nvGrpSpPr>
        <p:grpSpPr>
          <a:xfrm>
            <a:off x="3993910" y="3193643"/>
            <a:ext cx="2324180" cy="2796096"/>
            <a:chOff x="747676" y="3014421"/>
            <a:chExt cx="2324180" cy="2796096"/>
          </a:xfrm>
        </p:grpSpPr>
        <p:grpSp>
          <p:nvGrpSpPr>
            <p:cNvPr id="5" name="Group 4"/>
            <p:cNvGrpSpPr/>
            <p:nvPr/>
          </p:nvGrpSpPr>
          <p:grpSpPr>
            <a:xfrm>
              <a:off x="747676" y="3014421"/>
              <a:ext cx="2324180" cy="2796096"/>
              <a:chOff x="120650" y="2996489"/>
              <a:chExt cx="3118207" cy="2910408"/>
            </a:xfrm>
          </p:grpSpPr>
          <p:pic>
            <p:nvPicPr>
              <p:cNvPr id="1028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 rot="20895806">
              <a:off x="2271549" y="4703872"/>
              <a:ext cx="5437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Y</a:t>
              </a:r>
              <a:endPara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Ghost Two"/>
          <p:cNvGrpSpPr/>
          <p:nvPr/>
        </p:nvGrpSpPr>
        <p:grpSpPr>
          <a:xfrm>
            <a:off x="7309303" y="3159279"/>
            <a:ext cx="2312895" cy="2881371"/>
            <a:chOff x="3023829" y="3016915"/>
            <a:chExt cx="2312895" cy="2881371"/>
          </a:xfrm>
        </p:grpSpPr>
        <p:grpSp>
          <p:nvGrpSpPr>
            <p:cNvPr id="9" name="Group 8"/>
            <p:cNvGrpSpPr/>
            <p:nvPr/>
          </p:nvGrpSpPr>
          <p:grpSpPr>
            <a:xfrm>
              <a:off x="3023829" y="3016915"/>
              <a:ext cx="2312895" cy="2881371"/>
              <a:chOff x="120650" y="2996489"/>
              <a:chExt cx="3118207" cy="2910408"/>
            </a:xfrm>
          </p:grpSpPr>
          <p:pic>
            <p:nvPicPr>
              <p:cNvPr id="10" name="Picture 4" descr="Image result for cute ghost halloween costume cartoon fre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45416" y1="19178" x2="49330" y2="12578"/>
                            <a14:foregroundMark x1="56783" y1="13823" x2="56086" y2="20423"/>
                            <a14:backgroundMark x1="72815" y1="58406" x2="86649" y2="81943"/>
                            <a14:backgroundMark x1="82038" y1="78207" x2="79893" y2="86052"/>
                            <a14:backgroundMark x1="84182" y1="87733" x2="84182" y2="87733"/>
                            <a14:backgroundMark x1="87024" y1="86052" x2="94853" y2="52242"/>
                            <a14:backgroundMark x1="92332" y1="49315" x2="89491" y2="67497"/>
                            <a14:backgroundMark x1="73137" y1="57161" x2="79893" y2="617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50" y="2996489"/>
                <a:ext cx="2680473" cy="289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Image result for brown paper ba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0000" r="90000">
                            <a14:backgroundMark x1="43143" y1="5714" x2="66857" y2="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12588">
                <a:off x="1758591" y="4426631"/>
                <a:ext cx="1480266" cy="1480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 rot="21207637">
              <a:off x="4570986" y="4740675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Z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" name="Go On Arrow">
            <a:hlinkClick r:id="" action="ppaction://hlinkshowjump?jump=nextslide"/>
          </p:cNvPr>
          <p:cNvSpPr/>
          <p:nvPr/>
        </p:nvSpPr>
        <p:spPr>
          <a:xfrm rot="21223777">
            <a:off x="8194183" y="1156781"/>
            <a:ext cx="2882900" cy="13589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132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alloween background" descr="This jpeg image - Halloween Big Pumpkin and House Background, is available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" y="21135"/>
            <a:ext cx="12192000" cy="5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 On Arrow">
            <a:hlinkClick r:id="" action="ppaction://hlinkshowjump?jump=firstslide"/>
          </p:cNvPr>
          <p:cNvSpPr/>
          <p:nvPr/>
        </p:nvSpPr>
        <p:spPr>
          <a:xfrm>
            <a:off x="2131018" y="1342909"/>
            <a:ext cx="8366245" cy="3005414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Play again?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232604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456</Words>
  <Application>Microsoft Office PowerPoint</Application>
  <PresentationFormat>Widescreen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ABC Halloween Adventure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Halloween Adventure</dc:title>
  <dc:creator>User</dc:creator>
  <cp:lastModifiedBy>User</cp:lastModifiedBy>
  <cp:revision>12</cp:revision>
  <dcterms:created xsi:type="dcterms:W3CDTF">2018-09-21T14:20:45Z</dcterms:created>
  <dcterms:modified xsi:type="dcterms:W3CDTF">2018-09-26T13:21:08Z</dcterms:modified>
</cp:coreProperties>
</file>